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92" autoAdjust="0"/>
  </p:normalViewPr>
  <p:slideViewPr>
    <p:cSldViewPr snapToGrid="0" snapToObjects="1">
      <p:cViewPr varScale="1">
        <p:scale>
          <a:sx n="88" d="100"/>
          <a:sy n="88" d="100"/>
        </p:scale>
        <p:origin x="466" y="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F681A-A675-4EA4-8133-048719C1A028}" type="datetimeFigureOut">
              <a:rPr lang="en-NZ" smtClean="0"/>
              <a:pPr/>
              <a:t>10/08/2018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B64A2-5B23-4435-9EA8-3D651D8BD837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21102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D2B71-87AA-4E44-805A-01D4B6AAA089}" type="datetimeFigureOut">
              <a:rPr lang="en-US" smtClean="0"/>
              <a:pPr/>
              <a:t>8/10/2018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C4D39-CA20-7049-BCE3-63A00F66A0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83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8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95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29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4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028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8/10/2018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94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8/10/2018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012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8/10/2018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63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8/10/2018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70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8/10/2018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51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8/10/2018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89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9C6B3-F978-0744-AC55-B16665FB6326}" type="datetimeFigureOut">
              <a:rPr lang="en-US" smtClean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1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 txBox="1">
            <a:spLocks/>
          </p:cNvSpPr>
          <p:nvPr/>
        </p:nvSpPr>
        <p:spPr>
          <a:xfrm>
            <a:off x="478971" y="4425970"/>
            <a:ext cx="11225349" cy="15807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NZ" sz="3600" b="1" dirty="0" smtClean="0">
                <a:solidFill>
                  <a:srgbClr val="FFCC00"/>
                </a:solidFill>
              </a:rPr>
              <a:t>[Add the date/time/venue here]</a:t>
            </a:r>
          </a:p>
          <a:p>
            <a:pPr marL="0" indent="0" algn="ctr">
              <a:buNone/>
            </a:pPr>
            <a:r>
              <a:rPr lang="en-NZ" sz="2900" b="1" dirty="0" smtClean="0">
                <a:solidFill>
                  <a:schemeClr val="bg1"/>
                </a:solidFill>
              </a:rPr>
              <a:t>Register at </a:t>
            </a:r>
            <a:r>
              <a:rPr lang="en-NZ" sz="2900" b="1" dirty="0">
                <a:solidFill>
                  <a:schemeClr val="bg1"/>
                </a:solidFill>
              </a:rPr>
              <a:t>www.promisekeepers.nz </a:t>
            </a:r>
            <a:r>
              <a:rPr lang="en-NZ" sz="2900" b="1" dirty="0" smtClean="0">
                <a:solidFill>
                  <a:schemeClr val="bg1"/>
                </a:solidFill>
              </a:rPr>
              <a:t>phone </a:t>
            </a:r>
            <a:r>
              <a:rPr lang="en-NZ" sz="2900" b="1" dirty="0">
                <a:solidFill>
                  <a:schemeClr val="bg1"/>
                </a:solidFill>
              </a:rPr>
              <a:t>0800 PROMISE </a:t>
            </a:r>
            <a:r>
              <a:rPr lang="en-NZ" sz="2900" b="1" dirty="0" smtClean="0">
                <a:solidFill>
                  <a:schemeClr val="bg1"/>
                </a:solidFill>
              </a:rPr>
              <a:t>(77 </a:t>
            </a:r>
            <a:r>
              <a:rPr lang="en-NZ" sz="2900" b="1" dirty="0">
                <a:solidFill>
                  <a:schemeClr val="bg1"/>
                </a:solidFill>
              </a:rPr>
              <a:t>66 47)</a:t>
            </a:r>
          </a:p>
          <a:p>
            <a:pPr marL="0" indent="0" algn="ctr">
              <a:buNone/>
            </a:pPr>
            <a:r>
              <a:rPr lang="en-NZ" sz="2900" b="1" dirty="0">
                <a:solidFill>
                  <a:srgbClr val="FFCC00"/>
                </a:solidFill>
              </a:rPr>
              <a:t>$20 per couple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505304" y="304731"/>
            <a:ext cx="5442856" cy="3594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NZ" b="1" dirty="0" smtClean="0">
                <a:solidFill>
                  <a:schemeClr val="bg1"/>
                </a:solidFill>
              </a:rPr>
              <a:t>This dynamic event hosted by Vince </a:t>
            </a:r>
            <a:r>
              <a:rPr lang="en-NZ" b="1" dirty="0" err="1" smtClean="0">
                <a:solidFill>
                  <a:schemeClr val="bg1"/>
                </a:solidFill>
              </a:rPr>
              <a:t>D’Acchioli</a:t>
            </a:r>
            <a:r>
              <a:rPr lang="en-NZ" b="1" dirty="0" smtClean="0">
                <a:solidFill>
                  <a:schemeClr val="bg1"/>
                </a:solidFill>
              </a:rPr>
              <a:t> helps </a:t>
            </a:r>
            <a:r>
              <a:rPr lang="en-NZ" b="1" dirty="0" smtClean="0">
                <a:solidFill>
                  <a:schemeClr val="bg1"/>
                </a:solidFill>
              </a:rPr>
              <a:t>couples understand their differences, lay down baggage from their past, and gain tools to build a strong marriage that will last the distance. </a:t>
            </a:r>
            <a:endParaRPr lang="en-NZ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8606" y="5643919"/>
            <a:ext cx="3265714" cy="879126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51" y="304731"/>
            <a:ext cx="5434149" cy="3849189"/>
          </a:xfrm>
        </p:spPr>
      </p:pic>
    </p:spTree>
    <p:extLst>
      <p:ext uri="{BB962C8B-B14F-4D97-AF65-F5344CB8AC3E}">
        <p14:creationId xmlns:p14="http://schemas.microsoft.com/office/powerpoint/2010/main" val="206976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55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SeriousMedicine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Alistair Craig</dc:creator>
  <cp:lastModifiedBy>Brenda Forrest</cp:lastModifiedBy>
  <cp:revision>80</cp:revision>
  <cp:lastPrinted>2018-07-02T04:44:55Z</cp:lastPrinted>
  <dcterms:created xsi:type="dcterms:W3CDTF">2018-06-12T22:26:59Z</dcterms:created>
  <dcterms:modified xsi:type="dcterms:W3CDTF">2018-08-10T01:52:40Z</dcterms:modified>
</cp:coreProperties>
</file>